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"/>
  </p:notesMasterIdLst>
  <p:sldIdLst>
    <p:sldId id="11192" r:id="rId3"/>
    <p:sldId id="11193" r:id="rId4"/>
    <p:sldId id="351" r:id="rId5"/>
    <p:sldId id="586" r:id="rId6"/>
    <p:sldId id="276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CD5AF-C614-41A4-840A-CAF1678E6311}" type="datetimeFigureOut">
              <a:rPr lang="es-CO" smtClean="0"/>
              <a:t>9/06/20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B5ECA-D904-4D6D-8EA1-29689BF750B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7136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6b7c234419_0_1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7" name="Google Shape;1077;g6b7c234419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1896fa2a9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9" name="Google Shape;189;g71896fa2a9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557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1896fa2a9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71896fa2a9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3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04808-DBD3-4973-A678-C328B2C3D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012A39-DF82-4188-BAB5-7280A609A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A31B-635D-4E61-8230-65BB16B4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09B0D0-97BB-42F1-B327-3BEBE2E74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68785-CDCA-4671-A427-FC00E6DB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12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B27E3-9829-4865-8F28-EE9651AD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262E3C-D9C7-4ED4-ABFB-5EA98545D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C2987B-0ADA-4AF3-9F0A-03E68720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7B27AB-8277-4217-A8D5-8EFFC0DB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8DF436-A7E7-40C7-8063-9DF2BAD4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979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6956A8-D4A3-4F5A-AA01-B966E8B82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D6A83B-DB28-49C6-BB2F-DF7A114DE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FFD6AD-1F01-4F33-808A-AC8AB045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8A4D8-9832-48DD-83B8-41E0F76C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E03CD-F348-4E8C-8F9F-13EEFE43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378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1800" y="375920"/>
            <a:ext cx="11328400" cy="5405120"/>
          </a:xfrm>
          <a:prstGeom prst="rect">
            <a:avLst/>
          </a:prstGeom>
          <a:solidFill>
            <a:srgbClr val="D64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FBAD2DA-53AD-D64D-B832-ED9525F3B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8599" y="6069248"/>
            <a:ext cx="1993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6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1800" y="375920"/>
            <a:ext cx="11328400" cy="5405120"/>
          </a:xfrm>
          <a:prstGeom prst="rect">
            <a:avLst/>
          </a:prstGeom>
          <a:solidFill>
            <a:srgbClr val="D64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FBAD2DA-53AD-D64D-B832-ED9525F3B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8599" y="6069248"/>
            <a:ext cx="1993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5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1800" y="375920"/>
            <a:ext cx="11328400" cy="5405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FBAD2DA-53AD-D64D-B832-ED9525F3B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8599" y="6069248"/>
            <a:ext cx="1993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0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noFill/>
          <a:ln w="19050">
            <a:solidFill>
              <a:srgbClr val="D64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C14AA53-22AE-4F47-A91E-4C67E846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417" y="639679"/>
            <a:ext cx="303597" cy="3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2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C14AA53-22AE-4F47-A91E-4C67E846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417" y="639679"/>
            <a:ext cx="303597" cy="3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13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9997CA9-8CFB-FD44-8983-C24D2C723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417" y="639679"/>
            <a:ext cx="303597" cy="3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4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solidFill>
            <a:srgbClr val="D64E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9997CA9-8CFB-FD44-8983-C24D2C723D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002" y="2338941"/>
            <a:ext cx="1511166" cy="151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solidFill>
            <a:srgbClr val="D64E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78E3E93-B6DA-DC4B-B679-487001C9B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653" y="2681156"/>
            <a:ext cx="4316694" cy="8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7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85AC7-3631-4487-BE7F-A5CD61F7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4616B6-D4CF-43BD-BC14-3A4652DBB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38B71-FD03-4070-987E-34B8F3D3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E2111-A102-4EBA-B12B-A0EABC42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69161-C75E-46A1-A11F-79278EA5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447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3A8AF03-70D7-0045-AB98-367BBAA3DDBA}"/>
              </a:ext>
            </a:extLst>
          </p:cNvPr>
          <p:cNvSpPr/>
          <p:nvPr userDrawn="1"/>
        </p:nvSpPr>
        <p:spPr>
          <a:xfrm>
            <a:off x="437515" y="359568"/>
            <a:ext cx="11316970" cy="6138864"/>
          </a:xfrm>
          <a:prstGeom prst="rect">
            <a:avLst/>
          </a:prstGeom>
          <a:solidFill>
            <a:srgbClr val="E9E4D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C9BA7D1-BD66-5B4E-B3A2-3CAFAE40E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417" y="639679"/>
            <a:ext cx="303597" cy="30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24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9609B-867D-D545-B7B1-107D6757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1B7474-E5DC-F341-B27C-86AA34A45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FCAA23-C908-AC43-B540-06639C6A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575382-CE7F-A947-ABDC-3FBFF303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B0750D-55A5-DA42-AEE5-3042A8D7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512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2E04B-23A9-4149-B217-AED1C98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4F3E9-8BF8-9F48-B41C-B409733E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B5110C-B115-0E4F-BE24-15449956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45EFC-06B9-5F47-8120-557437CE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B7A6B4-0F7D-674E-B6C8-593E79D7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58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CD8A6-19CC-BD41-B584-A92E6E6B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13FD6F-6978-D742-8383-C7F35D3E5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E3C38C-9C35-D648-BC11-9559436D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F8E09F-4577-9645-9914-5B026E319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7EED27-8C3C-254D-8D47-8A9398E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157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64BFA-1853-784C-9FB8-2601CB97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55C88-5D1E-454F-A038-1A812BF56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BDAEF5-55DD-1F46-BF6C-73D95D53C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DFE535-0469-CD48-BD74-70861FA5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39CA46-CB6B-2848-BDE9-A99C9418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C20176-13A8-9F49-88FD-F4E550F9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83280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2142F-C40A-0741-8B9C-B2847A30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4CD7CD-BD88-6847-B320-324325278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D2A98E-9822-464C-B384-F7EF4A267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FC901A-41B2-7745-BFD5-BD5F3A9EC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9018174-4737-C345-AC27-551918F44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4C147E-393A-6C4C-9F33-AF418CC0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20A3EA-1D6F-6849-AB38-0619FEF0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565239-7D37-2D41-887E-666C4EA6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4801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D84E5-5B76-5E4A-B9EF-DF4A5104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F777F1-6FDD-A54C-B365-2C86B424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5D7B07-B513-E14A-AA4E-C7F4E0EE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DEFA6D-7494-EA49-988A-4024012C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0645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3CF800F-4F9D-2B4C-A549-533316E8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F41F90-EF0B-8D40-9C18-30F2F3A1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B1FF68-69C5-D64F-8C4E-DCD98416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9860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3DCCC-244B-864B-83BE-0E08C2BE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A4265E-0893-0046-BD4C-704E3BFF9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A1A8D2-134B-9740-AEAC-FCEE8C503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E861CF-34FE-0147-8C2B-AE42D1D9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BE5621-26AF-2247-A5B3-407144F7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4F3BC5-18FC-9E4C-A6B7-E1DDE75B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2404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F57A6-9DEF-7B4C-9F26-2B545460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2C6C80A-8633-884A-A2A6-0AE2EA3BB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2A644-36EA-864F-8FDC-77ADAC7D7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A9937E-E0FA-A44F-A1B1-9101F872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C35329-FAED-B746-994C-A417C992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694715-7870-D94C-B37D-01C21978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661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C3DF4-5FF6-481E-896E-BF81EFDC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DBB1BD-8757-4DFD-A797-0230298A1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857649-C700-45C5-B372-3416EE1C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01DE4-B790-43C0-AB62-4A874C94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4F21AF-728D-4A58-960B-1AA27A9D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1891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F01C1-8C66-E148-A190-7035C81C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392CC6-10CF-2A46-AFB4-7E0E4DA82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62D3BC-3DC8-B845-B835-657FB2AE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3FB85D-0FB8-9949-A516-1AC8F421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97501B-8230-9041-9DB3-71DEEFB8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90176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74116F-664E-984F-9F40-B9B3EE8D9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27582F-01D2-0B44-B052-9CCABAE08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418C1-95FC-754E-AA95-E856C9B5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04D7-D3C7-764F-8B34-966AE28DCB98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7F4C34-3156-964D-BE34-B3A0772F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8BD4B9-077D-4D42-A9F9-B0F5256C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3AE17-F9A5-2445-8550-391CABF42BA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8206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BFAC9-B372-4996-94AF-DFF4BA707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492A7-AD5F-4CC6-AAB2-44D027F46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AB7080-2A64-4EFD-9B95-E0F5F9390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35AB18-D158-4C2D-A3C6-B3E34AE5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C286DE-7391-4BE0-AB19-F986341B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3EE3A4-5EB1-4D66-A261-A7E8B14F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4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6AE51-A2CC-4B5B-95C5-07BD3A0E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C613B1-1277-4008-AA17-6FA83A591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B847B9-72E1-4481-AE70-1BD1C0DAC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6BF224-ED88-460D-B50F-7174417BD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4A7AA9-DFBE-452C-B9F1-5A96002CD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5765B2-9A0A-4FA2-9683-C3BC353C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00C562-BA9F-4DD3-9CE3-831BFC7E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04268D4-4564-453B-8B03-46B854C7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180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19A17-21EC-4593-B29B-9319C0DC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A11CB2-E4D6-469A-9902-29D04E8D7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51CBE8-69AE-4FAE-858E-FD21CA91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55ED87-1F3C-49D8-BD76-DC3C7A3F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706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52BCAA3-B74A-4962-90C3-A448E5BA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608EE7-8A9A-45A1-8643-5639A42E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18AFAC-464C-435C-8278-5DCB5078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34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471BE-21F9-4C7E-9213-676DA042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27BBF9-2BD3-40FB-8A29-1798A4771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B0599C-9F1F-41AF-98BD-3C14E0384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6DAA8-DC09-4B92-AB45-35D80919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7CD812-5836-4FBF-A5D8-8684C7A46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5DDB7E-E320-4684-83EA-C29601AC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815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694B94-5848-4B19-AC6F-2D508C79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F27805-A9FC-4705-826E-51AC28C34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1B8572-7708-4225-BC23-1A94A9873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9EE67C-28ED-4B50-91D7-6EC0E216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1E1C8B-A82D-451C-BAC4-F60AB8AEF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2AC02C-989E-4D32-9250-06B3BDE3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414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05E188A-4FD7-496A-AED0-3501D1AF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164774-536C-4944-A48C-67D3C9FE9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B2B635-1C6B-4BF7-B7F6-A1BCF69BB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76CCB-B5FB-46C1-B485-DB2AC4EE1764}" type="datetimeFigureOut">
              <a:rPr lang="es-CO" smtClean="0"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5DE81A-45BD-4D23-AEB9-BEA0CA9EE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5BF0CF-83CE-486A-95B1-151200757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DC290-9B3C-43D4-8B04-3EDBE0C96C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7781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4F9FAA-1753-F349-ABC3-1017BF77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F87656-E27D-954A-AEEC-FBCDC978C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E72E82-E512-7745-BDEE-B805F4505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8EF04D7-D3C7-764F-8B34-966AE28DCB98}" type="datetimeFigureOut">
              <a:rPr lang="es-CO" smtClean="0"/>
              <a:pPr/>
              <a:t>9/06/20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E94FE7-62FC-5D45-BB67-B20F68060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B5C00-7C49-C044-80DC-E1C57942F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C03AE17-F9A5-2445-8550-391CABF42BA3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10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uniqueyanbal.sharepoint.com/sites/externos/contenidodigital/Shared%20Documents/Forms/AllItems.aspx?viewid=859de349-bb90-4271-9f55-9c0f0c698609&amp;id=%2Fsites%2Fexternos%2Fcontenidodigital%2FShared%20Documents%2FPa%C3%ADses%2F2020%2FCampa%C3%B1as%2FOH%20LA%20LA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1C12D7-7436-724B-B00E-0D106DAB1B80}"/>
              </a:ext>
            </a:extLst>
          </p:cNvPr>
          <p:cNvSpPr txBox="1"/>
          <p:nvPr/>
        </p:nvSpPr>
        <p:spPr>
          <a:xfrm>
            <a:off x="1075996" y="1347911"/>
            <a:ext cx="100400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TOOL KIT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4000" dirty="0">
                <a:solidFill>
                  <a:prstClr val="white"/>
                </a:solidFill>
                <a:latin typeface="Arial" panose="020B0604020202020204" pitchFamily="34" charset="0"/>
              </a:rPr>
              <a:t>C-5</a:t>
            </a:r>
            <a:endParaRPr kumimoji="0" lang="es-CO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9D58E5-F888-4BAB-8615-E1C541CD594C}"/>
              </a:ext>
            </a:extLst>
          </p:cNvPr>
          <p:cNvSpPr/>
          <p:nvPr/>
        </p:nvSpPr>
        <p:spPr>
          <a:xfrm>
            <a:off x="909711" y="3555709"/>
            <a:ext cx="10485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https://uniqueyanbal.sharepoint.com/sites/externos/contenidodigital/Shared%20Documents/Forms/AllItems.aspx?viewid=859de349%2Dbb90%2D4271%2D9f55%2D9c0f0c698609&amp;id=%2Fsites%2Fexternos%2Fcontenidodigital%2FShared%20Documents%2FPa%C3%ADses%2F2020%2FCampa%C3%B1as%2FOH%20LA%20LA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622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2B3DC6B-96B4-994A-BB19-3925CD0683B9}"/>
              </a:ext>
            </a:extLst>
          </p:cNvPr>
          <p:cNvSpPr txBox="1"/>
          <p:nvPr/>
        </p:nvSpPr>
        <p:spPr>
          <a:xfrm>
            <a:off x="4691270" y="1520687"/>
            <a:ext cx="252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bg1"/>
                </a:solidFill>
              </a:rPr>
              <a:t>Propuestas nombres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F8FD01-3ECE-F243-9687-7DE8766D5A4C}"/>
              </a:ext>
            </a:extLst>
          </p:cNvPr>
          <p:cNvSpPr txBox="1"/>
          <p:nvPr/>
        </p:nvSpPr>
        <p:spPr>
          <a:xfrm>
            <a:off x="3682447" y="2295939"/>
            <a:ext cx="4542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Social Kit</a:t>
            </a:r>
          </a:p>
          <a:p>
            <a:r>
              <a:rPr lang="es-CO" dirty="0">
                <a:solidFill>
                  <a:schemeClr val="bg1"/>
                </a:solidFill>
              </a:rPr>
              <a:t>Kit Digital</a:t>
            </a:r>
          </a:p>
          <a:p>
            <a:r>
              <a:rPr lang="es-CO" dirty="0">
                <a:solidFill>
                  <a:schemeClr val="bg1"/>
                </a:solidFill>
              </a:rPr>
              <a:t>Digital Kit </a:t>
            </a:r>
          </a:p>
          <a:p>
            <a:r>
              <a:rPr lang="es-CO" dirty="0">
                <a:solidFill>
                  <a:schemeClr val="bg1"/>
                </a:solidFill>
              </a:rPr>
              <a:t>Herramientas para compartir </a:t>
            </a:r>
          </a:p>
          <a:p>
            <a:r>
              <a:rPr lang="es-CO" dirty="0">
                <a:solidFill>
                  <a:schemeClr val="bg1"/>
                </a:solidFill>
              </a:rPr>
              <a:t>Instagram Kit </a:t>
            </a:r>
          </a:p>
          <a:p>
            <a:r>
              <a:rPr lang="es-CO" dirty="0">
                <a:solidFill>
                  <a:schemeClr val="bg1"/>
                </a:solidFill>
              </a:rPr>
              <a:t>Kit </a:t>
            </a:r>
            <a:r>
              <a:rPr lang="es-CO">
                <a:solidFill>
                  <a:schemeClr val="bg1"/>
                </a:solidFill>
              </a:rPr>
              <a:t>Redes sociales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3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26"/>
          <p:cNvSpPr/>
          <p:nvPr/>
        </p:nvSpPr>
        <p:spPr>
          <a:xfrm>
            <a:off x="6362800" y="0"/>
            <a:ext cx="5829200" cy="6858000"/>
          </a:xfrm>
          <a:prstGeom prst="rect">
            <a:avLst/>
          </a:prstGeom>
          <a:solidFill>
            <a:srgbClr val="F8E6DF"/>
          </a:solidFill>
          <a:ln>
            <a:noFill/>
          </a:ln>
        </p:spPr>
        <p:txBody>
          <a:bodyPr spcFirstLastPara="1" wrap="square" lIns="243833" tIns="243833" rIns="243833" bIns="24367" anchor="ctr" anchorCtr="0">
            <a:noAutofit/>
          </a:bodyPr>
          <a:lstStyle/>
          <a:p>
            <a:r>
              <a:rPr lang="cs" sz="2400"/>
              <a:t> </a:t>
            </a:r>
            <a:endParaRPr sz="24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917C15-2F5A-4AD0-80C0-BF963571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155" y="679944"/>
            <a:ext cx="4398491" cy="5498113"/>
          </a:xfrm>
          <a:prstGeom prst="rect">
            <a:avLst/>
          </a:prstGeom>
        </p:spPr>
      </p:pic>
      <p:sp>
        <p:nvSpPr>
          <p:cNvPr id="10" name="Google Shape;105;p25">
            <a:extLst>
              <a:ext uri="{FF2B5EF4-FFF2-40B4-BE49-F238E27FC236}">
                <a16:creationId xmlns:a16="http://schemas.microsoft.com/office/drawing/2014/main" id="{531FA376-F3E3-4F11-812C-295A9B7912DB}"/>
              </a:ext>
            </a:extLst>
          </p:cNvPr>
          <p:cNvSpPr txBox="1"/>
          <p:nvPr/>
        </p:nvSpPr>
        <p:spPr>
          <a:xfrm rot="16200000">
            <a:off x="5678529" y="5270097"/>
            <a:ext cx="1222508" cy="37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cs" sz="933" b="1">
                <a:solidFill>
                  <a:srgbClr val="FFC199"/>
                </a:solidFill>
              </a:rPr>
              <a:t>Guatemala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9FCFBAF-624E-48A4-8ECC-C7AB4BCEA358}"/>
              </a:ext>
            </a:extLst>
          </p:cNvPr>
          <p:cNvSpPr/>
          <p:nvPr/>
        </p:nvSpPr>
        <p:spPr>
          <a:xfrm>
            <a:off x="827896" y="679944"/>
            <a:ext cx="41728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OUT</a:t>
            </a:r>
          </a:p>
          <a:p>
            <a:endParaRPr lang="es-ES" dirty="0"/>
          </a:p>
          <a:p>
            <a:r>
              <a:rPr lang="es-ES" dirty="0"/>
              <a:t>Alargar tus pestañas solo requiere unos minutos. ¡Pruébala y no querrás dejarla!</a:t>
            </a:r>
          </a:p>
          <a:p>
            <a:r>
              <a:rPr lang="es-ES" dirty="0"/>
              <a:t>Es perfecta para acompañarte todo el día.</a:t>
            </a:r>
          </a:p>
          <a:p>
            <a:endParaRPr lang="es-ES" dirty="0"/>
          </a:p>
          <a:p>
            <a:r>
              <a:rPr lang="es-ES" dirty="0"/>
              <a:t>#</a:t>
            </a:r>
            <a:r>
              <a:rPr lang="es-ES" dirty="0" err="1"/>
              <a:t>lashes</a:t>
            </a:r>
            <a:r>
              <a:rPr lang="es-ES" dirty="0"/>
              <a:t> #cejas #belleza #</a:t>
            </a:r>
            <a:r>
              <a:rPr lang="es-ES" dirty="0" err="1"/>
              <a:t>makeup</a:t>
            </a:r>
            <a:r>
              <a:rPr lang="es-ES" dirty="0"/>
              <a:t> #maquillaje #pestanas #</a:t>
            </a:r>
            <a:r>
              <a:rPr lang="es-ES" dirty="0" err="1"/>
              <a:t>eyelashes</a:t>
            </a:r>
            <a:r>
              <a:rPr lang="es-ES" dirty="0"/>
              <a:t> 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C5AA57-2F63-49F6-BCBE-47BB7488CFAE}"/>
              </a:ext>
            </a:extLst>
          </p:cNvPr>
          <p:cNvSpPr/>
          <p:nvPr/>
        </p:nvSpPr>
        <p:spPr>
          <a:xfrm>
            <a:off x="7194422" y="6178056"/>
            <a:ext cx="4282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¡Máxima duración a prueba de agua!</a:t>
            </a:r>
          </a:p>
          <a:p>
            <a:r>
              <a:rPr lang="es-CO" dirty="0"/>
              <a:t>50% Dto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/>
          <p:nvPr/>
        </p:nvSpPr>
        <p:spPr>
          <a:xfrm>
            <a:off x="0" y="1294841"/>
            <a:ext cx="135200" cy="4608800"/>
          </a:xfrm>
          <a:prstGeom prst="rect">
            <a:avLst/>
          </a:prstGeom>
          <a:solidFill>
            <a:srgbClr val="FF640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 sz="2400">
              <a:solidFill>
                <a:srgbClr val="F4C4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29;p43">
            <a:extLst>
              <a:ext uri="{FF2B5EF4-FFF2-40B4-BE49-F238E27FC236}">
                <a16:creationId xmlns:a16="http://schemas.microsoft.com/office/drawing/2014/main" id="{8CDF157E-6ABD-4347-BB0E-5A1D846E9750}"/>
              </a:ext>
            </a:extLst>
          </p:cNvPr>
          <p:cNvSpPr/>
          <p:nvPr/>
        </p:nvSpPr>
        <p:spPr>
          <a:xfrm>
            <a:off x="492879" y="1558049"/>
            <a:ext cx="5603121" cy="4345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1467" b="1" dirty="0"/>
              <a:t>OUT</a:t>
            </a:r>
          </a:p>
          <a:p>
            <a:pPr>
              <a:lnSpc>
                <a:spcPct val="150000"/>
              </a:lnSpc>
            </a:pPr>
            <a:r>
              <a:rPr lang="es-ES" sz="1467" dirty="0"/>
              <a:t>¿Recuerdas ese primer momento del amor? ¡Es el momento Oh La </a:t>
            </a:r>
            <a:r>
              <a:rPr lang="es-ES" sz="1467" dirty="0" err="1"/>
              <a:t>lá</a:t>
            </a:r>
            <a:r>
              <a:rPr lang="es-ES" sz="1467" dirty="0"/>
              <a:t>! Enamórate una y otra vez de su aroma frutal y dulce, que mezcla la frambuesa y vainilla. ¡A tan solo $89.000!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ES" sz="1467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PE" sz="1467" dirty="0"/>
          </a:p>
        </p:txBody>
      </p:sp>
      <p:sp>
        <p:nvSpPr>
          <p:cNvPr id="3" name="Google Shape;207;p41">
            <a:extLst>
              <a:ext uri="{FF2B5EF4-FFF2-40B4-BE49-F238E27FC236}">
                <a16:creationId xmlns:a16="http://schemas.microsoft.com/office/drawing/2014/main" id="{F44A244E-7EAF-4239-A4D0-E6C7A10C9D2C}"/>
              </a:ext>
            </a:extLst>
          </p:cNvPr>
          <p:cNvSpPr/>
          <p:nvPr/>
        </p:nvSpPr>
        <p:spPr>
          <a:xfrm>
            <a:off x="6362799" y="0"/>
            <a:ext cx="5829200" cy="6858000"/>
          </a:xfrm>
          <a:prstGeom prst="rect">
            <a:avLst/>
          </a:prstGeom>
          <a:solidFill>
            <a:srgbClr val="F8E6DF"/>
          </a:solidFill>
          <a:ln>
            <a:noFill/>
          </a:ln>
        </p:spPr>
        <p:txBody>
          <a:bodyPr spcFirstLastPara="1" wrap="square" lIns="243833" tIns="243833" rIns="243833" bIns="24367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OH LA LÁ">
            <a:hlinkClick r:id="" action="ppaction://media"/>
            <a:extLst>
              <a:ext uri="{FF2B5EF4-FFF2-40B4-BE49-F238E27FC236}">
                <a16:creationId xmlns:a16="http://schemas.microsoft.com/office/drawing/2014/main" id="{61654AB4-D6EE-43AC-9B95-2D5727B978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4333" y="1093719"/>
            <a:ext cx="3646131" cy="45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/>
          <p:nvPr/>
        </p:nvSpPr>
        <p:spPr>
          <a:xfrm>
            <a:off x="6361735" y="-3195"/>
            <a:ext cx="5829200" cy="6858000"/>
          </a:xfrm>
          <a:prstGeom prst="rect">
            <a:avLst/>
          </a:prstGeom>
          <a:solidFill>
            <a:srgbClr val="F8E6DF"/>
          </a:solidFill>
          <a:ln>
            <a:noFill/>
          </a:ln>
        </p:spPr>
        <p:txBody>
          <a:bodyPr spcFirstLastPara="1" wrap="square" lIns="243833" tIns="243833" rIns="243833" bIns="24367" anchor="ctr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4"/>
          <p:cNvSpPr/>
          <p:nvPr/>
        </p:nvSpPr>
        <p:spPr>
          <a:xfrm>
            <a:off x="0" y="1294841"/>
            <a:ext cx="135200" cy="4608800"/>
          </a:xfrm>
          <a:prstGeom prst="rect">
            <a:avLst/>
          </a:prstGeom>
          <a:solidFill>
            <a:srgbClr val="FF640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dk1"/>
              </a:buClr>
              <a:buSzPts val="1800"/>
            </a:pPr>
            <a:endParaRPr sz="2400">
              <a:solidFill>
                <a:srgbClr val="F4C4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29;p43">
            <a:extLst>
              <a:ext uri="{FF2B5EF4-FFF2-40B4-BE49-F238E27FC236}">
                <a16:creationId xmlns:a16="http://schemas.microsoft.com/office/drawing/2014/main" id="{5A000907-87D6-724E-A7AB-3200966D7F5A}"/>
              </a:ext>
            </a:extLst>
          </p:cNvPr>
          <p:cNvSpPr/>
          <p:nvPr/>
        </p:nvSpPr>
        <p:spPr>
          <a:xfrm>
            <a:off x="663466" y="1746708"/>
            <a:ext cx="5166800" cy="370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Calibri"/>
                <a:cs typeface="Calibri"/>
              </a:rPr>
              <a:t>OUT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latin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s-ES" sz="1600" dirty="0">
                <a:cs typeface="Calibri"/>
              </a:rPr>
              <a:t>Y tu papá ¿qué </a:t>
            </a:r>
            <a:r>
              <a:rPr lang="es-ES" sz="1600" dirty="0" err="1">
                <a:cs typeface="Calibri"/>
              </a:rPr>
              <a:t>superpoder</a:t>
            </a:r>
            <a:r>
              <a:rPr lang="es-ES" sz="1600" dirty="0">
                <a:cs typeface="Calibri"/>
              </a:rPr>
              <a:t> tiene? Regálale la fragancia que más lo identifique. ¡Porque héroes hay montones, pero ninguno como él!</a:t>
            </a:r>
            <a:endParaRPr lang="en-US" sz="1600" dirty="0">
              <a:latin typeface="Calibri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3" name="Imagen 2" descr="Imagen que contiene botella, interior, artículos, loción&#10;&#10;Descripción generada automáticamente">
            <a:extLst>
              <a:ext uri="{FF2B5EF4-FFF2-40B4-BE49-F238E27FC236}">
                <a16:creationId xmlns:a16="http://schemas.microsoft.com/office/drawing/2014/main" id="{7158FBED-17D9-4599-BAFF-23E85A55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311" y="967026"/>
            <a:ext cx="3934047" cy="491755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50030B4-ADA4-4A29-8385-3009EA0807FA}"/>
              </a:ext>
            </a:extLst>
          </p:cNvPr>
          <p:cNvSpPr/>
          <p:nvPr/>
        </p:nvSpPr>
        <p:spPr>
          <a:xfrm>
            <a:off x="7451187" y="58845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*El mejor regalo para tu superpapá</a:t>
            </a:r>
          </a:p>
          <a:p>
            <a:r>
              <a:rPr lang="es-CO" dirty="0"/>
              <a:t>- A tan solo $59.900</a:t>
            </a:r>
          </a:p>
          <a:p>
            <a:r>
              <a:rPr lang="es-CO" dirty="0"/>
              <a:t>- Amigo, Genio, Fuerte</a:t>
            </a:r>
          </a:p>
        </p:txBody>
      </p:sp>
    </p:spTree>
    <p:extLst>
      <p:ext uri="{BB962C8B-B14F-4D97-AF65-F5344CB8AC3E}">
        <p14:creationId xmlns:p14="http://schemas.microsoft.com/office/powerpoint/2010/main" val="285255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217</Words>
  <Application>Microsoft Macintosh PowerPoint</Application>
  <PresentationFormat>Panorámica</PresentationFormat>
  <Paragraphs>28</Paragraphs>
  <Slides>5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20_Tema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Pilar Cayon</dc:creator>
  <cp:lastModifiedBy>Emerson Martinez Velasquez</cp:lastModifiedBy>
  <cp:revision>15</cp:revision>
  <dcterms:created xsi:type="dcterms:W3CDTF">2020-06-05T16:33:02Z</dcterms:created>
  <dcterms:modified xsi:type="dcterms:W3CDTF">2020-06-09T20:40:56Z</dcterms:modified>
</cp:coreProperties>
</file>